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73" r:id="rId5"/>
    <p:sldId id="280" r:id="rId6"/>
    <p:sldId id="262" r:id="rId7"/>
    <p:sldId id="272" r:id="rId8"/>
    <p:sldId id="265" r:id="rId9"/>
    <p:sldId id="275" r:id="rId10"/>
    <p:sldId id="276" r:id="rId11"/>
    <p:sldId id="274" r:id="rId12"/>
    <p:sldId id="279" r:id="rId13"/>
    <p:sldId id="278" r:id="rId14"/>
    <p:sldId id="27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JAR B" userId="267891e4a74271a7" providerId="LiveId" clId="{99249ADA-CBA2-4684-92E8-BFEF5B6194AC}"/>
    <pc:docChg chg="undo custSel addSld delSld modSld sldOrd">
      <pc:chgData name="HAJAR B" userId="267891e4a74271a7" providerId="LiveId" clId="{99249ADA-CBA2-4684-92E8-BFEF5B6194AC}" dt="2020-01-20T14:09:55.279" v="728" actId="1440"/>
      <pc:docMkLst>
        <pc:docMk/>
      </pc:docMkLst>
      <pc:sldChg chg="modSp">
        <pc:chgData name="HAJAR B" userId="267891e4a74271a7" providerId="LiveId" clId="{99249ADA-CBA2-4684-92E8-BFEF5B6194AC}" dt="2020-01-20T10:28:23.775" v="433" actId="20577"/>
        <pc:sldMkLst>
          <pc:docMk/>
          <pc:sldMk cId="4166054301" sldId="256"/>
        </pc:sldMkLst>
        <pc:spChg chg="mod">
          <ac:chgData name="HAJAR B" userId="267891e4a74271a7" providerId="LiveId" clId="{99249ADA-CBA2-4684-92E8-BFEF5B6194AC}" dt="2020-01-20T10:28:23.775" v="433" actId="20577"/>
          <ac:spMkLst>
            <pc:docMk/>
            <pc:sldMk cId="4166054301" sldId="256"/>
            <ac:spMk id="2" creationId="{9FF940CC-CBCB-4266-A5E9-97972F5FC992}"/>
          </ac:spMkLst>
        </pc:spChg>
      </pc:sldChg>
      <pc:sldChg chg="modSp">
        <pc:chgData name="HAJAR B" userId="267891e4a74271a7" providerId="LiveId" clId="{99249ADA-CBA2-4684-92E8-BFEF5B6194AC}" dt="2020-01-20T13:52:47.817" v="703" actId="20577"/>
        <pc:sldMkLst>
          <pc:docMk/>
          <pc:sldMk cId="1233925530" sldId="257"/>
        </pc:sldMkLst>
        <pc:spChg chg="mod">
          <ac:chgData name="HAJAR B" userId="267891e4a74271a7" providerId="LiveId" clId="{99249ADA-CBA2-4684-92E8-BFEF5B6194AC}" dt="2020-01-20T13:52:47.817" v="703" actId="20577"/>
          <ac:spMkLst>
            <pc:docMk/>
            <pc:sldMk cId="1233925530" sldId="257"/>
            <ac:spMk id="3" creationId="{EAAFC459-CEE3-4AF7-9EC5-6AC2BCF59239}"/>
          </ac:spMkLst>
        </pc:spChg>
      </pc:sldChg>
      <pc:sldChg chg="add del">
        <pc:chgData name="HAJAR B" userId="267891e4a74271a7" providerId="LiveId" clId="{99249ADA-CBA2-4684-92E8-BFEF5B6194AC}" dt="2020-01-20T13:52:22.082" v="686" actId="47"/>
        <pc:sldMkLst>
          <pc:docMk/>
          <pc:sldMk cId="3568089759" sldId="259"/>
        </pc:sldMkLst>
      </pc:sldChg>
      <pc:sldChg chg="addSp delSp modSp">
        <pc:chgData name="HAJAR B" userId="267891e4a74271a7" providerId="LiveId" clId="{99249ADA-CBA2-4684-92E8-BFEF5B6194AC}" dt="2020-01-20T14:06:58.889" v="725" actId="1076"/>
        <pc:sldMkLst>
          <pc:docMk/>
          <pc:sldMk cId="2208724813" sldId="262"/>
        </pc:sldMkLst>
        <pc:graphicFrameChg chg="mod modGraphic">
          <ac:chgData name="HAJAR B" userId="267891e4a74271a7" providerId="LiveId" clId="{99249ADA-CBA2-4684-92E8-BFEF5B6194AC}" dt="2020-01-20T14:06:39.911" v="718" actId="1076"/>
          <ac:graphicFrameMkLst>
            <pc:docMk/>
            <pc:sldMk cId="2208724813" sldId="262"/>
            <ac:graphicFrameMk id="3" creationId="{D267A603-7F0C-4E11-9721-3D51B94271E7}"/>
          </ac:graphicFrameMkLst>
        </pc:graphicFrameChg>
        <pc:picChg chg="add mod">
          <ac:chgData name="HAJAR B" userId="267891e4a74271a7" providerId="LiveId" clId="{99249ADA-CBA2-4684-92E8-BFEF5B6194AC}" dt="2020-01-20T14:06:58.889" v="725" actId="1076"/>
          <ac:picMkLst>
            <pc:docMk/>
            <pc:sldMk cId="2208724813" sldId="262"/>
            <ac:picMk id="2" creationId="{676AFA8A-A25E-438C-BBA1-16E89C90DFA3}"/>
          </ac:picMkLst>
        </pc:picChg>
        <pc:picChg chg="add mod">
          <ac:chgData name="HAJAR B" userId="267891e4a74271a7" providerId="LiveId" clId="{99249ADA-CBA2-4684-92E8-BFEF5B6194AC}" dt="2020-01-20T14:06:53.374" v="723" actId="1076"/>
          <ac:picMkLst>
            <pc:docMk/>
            <pc:sldMk cId="2208724813" sldId="262"/>
            <ac:picMk id="4" creationId="{0EE1C003-C305-436D-B02C-FB97A0D8BC6A}"/>
          </ac:picMkLst>
        </pc:picChg>
        <pc:picChg chg="del">
          <ac:chgData name="HAJAR B" userId="267891e4a74271a7" providerId="LiveId" clId="{99249ADA-CBA2-4684-92E8-BFEF5B6194AC}" dt="2020-01-20T09:19:46.236" v="5" actId="478"/>
          <ac:picMkLst>
            <pc:docMk/>
            <pc:sldMk cId="2208724813" sldId="262"/>
            <ac:picMk id="6" creationId="{6DBFB32E-5A39-47C5-98E5-712DB25A6DBA}"/>
          </ac:picMkLst>
        </pc:picChg>
        <pc:picChg chg="del">
          <ac:chgData name="HAJAR B" userId="267891e4a74271a7" providerId="LiveId" clId="{99249ADA-CBA2-4684-92E8-BFEF5B6194AC}" dt="2020-01-20T09:20:19.223" v="15" actId="478"/>
          <ac:picMkLst>
            <pc:docMk/>
            <pc:sldMk cId="2208724813" sldId="262"/>
            <ac:picMk id="8" creationId="{A63F9D1A-23F9-49BC-A707-D818AB6C3C06}"/>
          </ac:picMkLst>
        </pc:picChg>
        <pc:picChg chg="mod">
          <ac:chgData name="HAJAR B" userId="267891e4a74271a7" providerId="LiveId" clId="{99249ADA-CBA2-4684-92E8-BFEF5B6194AC}" dt="2020-01-20T14:06:39.911" v="718" actId="1076"/>
          <ac:picMkLst>
            <pc:docMk/>
            <pc:sldMk cId="2208724813" sldId="262"/>
            <ac:picMk id="9" creationId="{7626EF74-5CC1-4D95-B04E-7DA9278A7B7B}"/>
          </ac:picMkLst>
        </pc:picChg>
        <pc:picChg chg="del">
          <ac:chgData name="HAJAR B" userId="267891e4a74271a7" providerId="LiveId" clId="{99249ADA-CBA2-4684-92E8-BFEF5B6194AC}" dt="2020-01-20T09:21:01.766" v="18" actId="478"/>
          <ac:picMkLst>
            <pc:docMk/>
            <pc:sldMk cId="2208724813" sldId="262"/>
            <ac:picMk id="10" creationId="{B8AAE43C-E674-4CB1-B07A-75A5AE335C3B}"/>
          </ac:picMkLst>
        </pc:picChg>
        <pc:picChg chg="del">
          <ac:chgData name="HAJAR B" userId="267891e4a74271a7" providerId="LiveId" clId="{99249ADA-CBA2-4684-92E8-BFEF5B6194AC}" dt="2020-01-20T09:21:03.490" v="19" actId="478"/>
          <ac:picMkLst>
            <pc:docMk/>
            <pc:sldMk cId="2208724813" sldId="262"/>
            <ac:picMk id="11" creationId="{08C48280-004F-4980-9D64-E317C5F6778C}"/>
          </ac:picMkLst>
        </pc:picChg>
        <pc:picChg chg="del">
          <ac:chgData name="HAJAR B" userId="267891e4a74271a7" providerId="LiveId" clId="{99249ADA-CBA2-4684-92E8-BFEF5B6194AC}" dt="2020-01-20T09:23:49.035" v="49" actId="478"/>
          <ac:picMkLst>
            <pc:docMk/>
            <pc:sldMk cId="2208724813" sldId="262"/>
            <ac:picMk id="12" creationId="{96733802-D8AD-44F8-AB5E-C10EB9DEAD30}"/>
          </ac:picMkLst>
        </pc:picChg>
        <pc:picChg chg="add mod">
          <ac:chgData name="HAJAR B" userId="267891e4a74271a7" providerId="LiveId" clId="{99249ADA-CBA2-4684-92E8-BFEF5B6194AC}" dt="2020-01-20T14:06:39.911" v="718" actId="1076"/>
          <ac:picMkLst>
            <pc:docMk/>
            <pc:sldMk cId="2208724813" sldId="262"/>
            <ac:picMk id="13" creationId="{80BE3BD5-AB41-414C-B117-61F99140E469}"/>
          </ac:picMkLst>
        </pc:picChg>
        <pc:picChg chg="mod">
          <ac:chgData name="HAJAR B" userId="267891e4a74271a7" providerId="LiveId" clId="{99249ADA-CBA2-4684-92E8-BFEF5B6194AC}" dt="2020-01-20T14:06:39.911" v="718" actId="1076"/>
          <ac:picMkLst>
            <pc:docMk/>
            <pc:sldMk cId="2208724813" sldId="262"/>
            <ac:picMk id="14" creationId="{5E5C20C6-5B69-43AF-A696-BDAB30BAD3E5}"/>
          </ac:picMkLst>
        </pc:picChg>
        <pc:picChg chg="mod">
          <ac:chgData name="HAJAR B" userId="267891e4a74271a7" providerId="LiveId" clId="{99249ADA-CBA2-4684-92E8-BFEF5B6194AC}" dt="2020-01-20T14:06:39.911" v="718" actId="1076"/>
          <ac:picMkLst>
            <pc:docMk/>
            <pc:sldMk cId="2208724813" sldId="262"/>
            <ac:picMk id="15" creationId="{8D958EE7-BF78-4970-A825-B821E65180BA}"/>
          </ac:picMkLst>
        </pc:picChg>
        <pc:picChg chg="add mod">
          <ac:chgData name="HAJAR B" userId="267891e4a74271a7" providerId="LiveId" clId="{99249ADA-CBA2-4684-92E8-BFEF5B6194AC}" dt="2020-01-20T14:06:39.911" v="718" actId="1076"/>
          <ac:picMkLst>
            <pc:docMk/>
            <pc:sldMk cId="2208724813" sldId="262"/>
            <ac:picMk id="16" creationId="{BE6A7338-0535-4618-A619-546DFA2B85F1}"/>
          </ac:picMkLst>
        </pc:picChg>
        <pc:picChg chg="mod">
          <ac:chgData name="HAJAR B" userId="267891e4a74271a7" providerId="LiveId" clId="{99249ADA-CBA2-4684-92E8-BFEF5B6194AC}" dt="2020-01-20T14:06:39.911" v="718" actId="1076"/>
          <ac:picMkLst>
            <pc:docMk/>
            <pc:sldMk cId="2208724813" sldId="262"/>
            <ac:picMk id="1027" creationId="{A08EE9AD-698B-4F53-BB6A-34241F29DC96}"/>
          </ac:picMkLst>
        </pc:picChg>
      </pc:sldChg>
      <pc:sldChg chg="addSp delSp modSp del">
        <pc:chgData name="HAJAR B" userId="267891e4a74271a7" providerId="LiveId" clId="{99249ADA-CBA2-4684-92E8-BFEF5B6194AC}" dt="2020-01-20T10:23:33.834" v="349" actId="47"/>
        <pc:sldMkLst>
          <pc:docMk/>
          <pc:sldMk cId="402554618" sldId="264"/>
        </pc:sldMkLst>
        <pc:spChg chg="add mod">
          <ac:chgData name="HAJAR B" userId="267891e4a74271a7" providerId="LiveId" clId="{99249ADA-CBA2-4684-92E8-BFEF5B6194AC}" dt="2020-01-20T10:23:16.095" v="344" actId="478"/>
          <ac:spMkLst>
            <pc:docMk/>
            <pc:sldMk cId="402554618" sldId="264"/>
            <ac:spMk id="3" creationId="{AA6632DA-F057-4D24-B2AC-911EB78FB50D}"/>
          </ac:spMkLst>
        </pc:spChg>
        <pc:picChg chg="del">
          <ac:chgData name="HAJAR B" userId="267891e4a74271a7" providerId="LiveId" clId="{99249ADA-CBA2-4684-92E8-BFEF5B6194AC}" dt="2020-01-20T10:23:16.095" v="344" actId="478"/>
          <ac:picMkLst>
            <pc:docMk/>
            <pc:sldMk cId="402554618" sldId="264"/>
            <ac:picMk id="5" creationId="{DEDB9559-2D6C-4589-B90F-A6BAF0F3B915}"/>
          </ac:picMkLst>
        </pc:picChg>
      </pc:sldChg>
      <pc:sldChg chg="modSp add del">
        <pc:chgData name="HAJAR B" userId="267891e4a74271a7" providerId="LiveId" clId="{99249ADA-CBA2-4684-92E8-BFEF5B6194AC}" dt="2020-01-20T13:52:33.431" v="687" actId="47"/>
        <pc:sldMkLst>
          <pc:docMk/>
          <pc:sldMk cId="1056334714" sldId="266"/>
        </pc:sldMkLst>
        <pc:spChg chg="mod">
          <ac:chgData name="HAJAR B" userId="267891e4a74271a7" providerId="LiveId" clId="{99249ADA-CBA2-4684-92E8-BFEF5B6194AC}" dt="2020-01-20T10:30:55.763" v="481" actId="6549"/>
          <ac:spMkLst>
            <pc:docMk/>
            <pc:sldMk cId="1056334714" sldId="266"/>
            <ac:spMk id="2" creationId="{C7F27023-2089-4BF8-9186-B2C53EF91062}"/>
          </ac:spMkLst>
        </pc:spChg>
      </pc:sldChg>
      <pc:sldChg chg="modSp add del">
        <pc:chgData name="HAJAR B" userId="267891e4a74271a7" providerId="LiveId" clId="{99249ADA-CBA2-4684-92E8-BFEF5B6194AC}" dt="2020-01-20T13:52:35.697" v="688" actId="47"/>
        <pc:sldMkLst>
          <pc:docMk/>
          <pc:sldMk cId="2912311966" sldId="267"/>
        </pc:sldMkLst>
        <pc:spChg chg="mod">
          <ac:chgData name="HAJAR B" userId="267891e4a74271a7" providerId="LiveId" clId="{99249ADA-CBA2-4684-92E8-BFEF5B6194AC}" dt="2020-01-20T10:41:32.232" v="540" actId="20577"/>
          <ac:spMkLst>
            <pc:docMk/>
            <pc:sldMk cId="2912311966" sldId="267"/>
            <ac:spMk id="3" creationId="{42ACEBA0-96C6-4B0C-A03A-CD8D025E25B8}"/>
          </ac:spMkLst>
        </pc:spChg>
      </pc:sldChg>
      <pc:sldChg chg="addSp modSp">
        <pc:chgData name="HAJAR B" userId="267891e4a74271a7" providerId="LiveId" clId="{99249ADA-CBA2-4684-92E8-BFEF5B6194AC}" dt="2020-01-20T12:17:57.408" v="655" actId="1440"/>
        <pc:sldMkLst>
          <pc:docMk/>
          <pc:sldMk cId="4055683978" sldId="270"/>
        </pc:sldMkLst>
        <pc:spChg chg="mod">
          <ac:chgData name="HAJAR B" userId="267891e4a74271a7" providerId="LiveId" clId="{99249ADA-CBA2-4684-92E8-BFEF5B6194AC}" dt="2020-01-20T12:17:36.353" v="649" actId="1076"/>
          <ac:spMkLst>
            <pc:docMk/>
            <pc:sldMk cId="4055683978" sldId="270"/>
            <ac:spMk id="2" creationId="{C7F27023-2089-4BF8-9186-B2C53EF91062}"/>
          </ac:spMkLst>
        </pc:spChg>
        <pc:picChg chg="add mod">
          <ac:chgData name="HAJAR B" userId="267891e4a74271a7" providerId="LiveId" clId="{99249ADA-CBA2-4684-92E8-BFEF5B6194AC}" dt="2020-01-20T12:17:57.408" v="655" actId="1440"/>
          <ac:picMkLst>
            <pc:docMk/>
            <pc:sldMk cId="4055683978" sldId="270"/>
            <ac:picMk id="3" creationId="{5DED9CF6-E1FA-4D89-BC57-28FB48A14479}"/>
          </ac:picMkLst>
        </pc:picChg>
      </pc:sldChg>
      <pc:sldChg chg="addSp delSp modSp">
        <pc:chgData name="HAJAR B" userId="267891e4a74271a7" providerId="LiveId" clId="{99249ADA-CBA2-4684-92E8-BFEF5B6194AC}" dt="2020-01-20T09:34:31.837" v="285" actId="1076"/>
        <pc:sldMkLst>
          <pc:docMk/>
          <pc:sldMk cId="1846433903" sldId="272"/>
        </pc:sldMkLst>
        <pc:graphicFrameChg chg="mod modGraphic">
          <ac:chgData name="HAJAR B" userId="267891e4a74271a7" providerId="LiveId" clId="{99249ADA-CBA2-4684-92E8-BFEF5B6194AC}" dt="2020-01-20T09:34:08.346" v="278" actId="1076"/>
          <ac:graphicFrameMkLst>
            <pc:docMk/>
            <pc:sldMk cId="1846433903" sldId="272"/>
            <ac:graphicFrameMk id="5" creationId="{33761DBF-32BE-4B1A-BF6D-120FE344948D}"/>
          </ac:graphicFrameMkLst>
        </pc:graphicFrameChg>
        <pc:picChg chg="add mod">
          <ac:chgData name="HAJAR B" userId="267891e4a74271a7" providerId="LiveId" clId="{99249ADA-CBA2-4684-92E8-BFEF5B6194AC}" dt="2020-01-20T09:34:20.072" v="282" actId="1076"/>
          <ac:picMkLst>
            <pc:docMk/>
            <pc:sldMk cId="1846433903" sldId="272"/>
            <ac:picMk id="11" creationId="{4A12B6FD-06D1-47CA-B243-072C16647FC5}"/>
          </ac:picMkLst>
        </pc:picChg>
        <pc:picChg chg="add mod">
          <ac:chgData name="HAJAR B" userId="267891e4a74271a7" providerId="LiveId" clId="{99249ADA-CBA2-4684-92E8-BFEF5B6194AC}" dt="2020-01-20T09:34:31.837" v="285" actId="1076"/>
          <ac:picMkLst>
            <pc:docMk/>
            <pc:sldMk cId="1846433903" sldId="272"/>
            <ac:picMk id="12" creationId="{09462C09-6654-45F9-A81F-D8517C9CABC8}"/>
          </ac:picMkLst>
        </pc:picChg>
        <pc:picChg chg="add mod">
          <ac:chgData name="HAJAR B" userId="267891e4a74271a7" providerId="LiveId" clId="{99249ADA-CBA2-4684-92E8-BFEF5B6194AC}" dt="2020-01-20T09:34:29.751" v="284" actId="1076"/>
          <ac:picMkLst>
            <pc:docMk/>
            <pc:sldMk cId="1846433903" sldId="272"/>
            <ac:picMk id="13" creationId="{C2E2828A-EF6C-4883-9147-7707A92A26B8}"/>
          </ac:picMkLst>
        </pc:picChg>
        <pc:picChg chg="add mod">
          <ac:chgData name="HAJAR B" userId="267891e4a74271a7" providerId="LiveId" clId="{99249ADA-CBA2-4684-92E8-BFEF5B6194AC}" dt="2020-01-20T09:34:17.592" v="281" actId="1076"/>
          <ac:picMkLst>
            <pc:docMk/>
            <pc:sldMk cId="1846433903" sldId="272"/>
            <ac:picMk id="14" creationId="{67D481F5-116A-48BB-A0C0-56F9AF85A04B}"/>
          </ac:picMkLst>
        </pc:picChg>
        <pc:picChg chg="mod">
          <ac:chgData name="HAJAR B" userId="267891e4a74271a7" providerId="LiveId" clId="{99249ADA-CBA2-4684-92E8-BFEF5B6194AC}" dt="2020-01-20T09:34:13.826" v="279" actId="1076"/>
          <ac:picMkLst>
            <pc:docMk/>
            <pc:sldMk cId="1846433903" sldId="272"/>
            <ac:picMk id="15" creationId="{0307FC6D-83D0-4715-A332-2E5A61508534}"/>
          </ac:picMkLst>
        </pc:picChg>
        <pc:picChg chg="mod">
          <ac:chgData name="HAJAR B" userId="267891e4a74271a7" providerId="LiveId" clId="{99249ADA-CBA2-4684-92E8-BFEF5B6194AC}" dt="2020-01-20T09:34:15.773" v="280" actId="1076"/>
          <ac:picMkLst>
            <pc:docMk/>
            <pc:sldMk cId="1846433903" sldId="272"/>
            <ac:picMk id="16" creationId="{BD41FD74-36DC-42CE-8CAC-F5AD5D13A92A}"/>
          </ac:picMkLst>
        </pc:picChg>
        <pc:picChg chg="mod">
          <ac:chgData name="HAJAR B" userId="267891e4a74271a7" providerId="LiveId" clId="{99249ADA-CBA2-4684-92E8-BFEF5B6194AC}" dt="2020-01-20T09:34:26.304" v="283" actId="1076"/>
          <ac:picMkLst>
            <pc:docMk/>
            <pc:sldMk cId="1846433903" sldId="272"/>
            <ac:picMk id="17" creationId="{6FBB1314-F36D-44F1-9F2A-4CB7910EE47F}"/>
          </ac:picMkLst>
        </pc:picChg>
        <pc:picChg chg="del mod">
          <ac:chgData name="HAJAR B" userId="267891e4a74271a7" providerId="LiveId" clId="{99249ADA-CBA2-4684-92E8-BFEF5B6194AC}" dt="2020-01-20T09:26:05.225" v="90" actId="478"/>
          <ac:picMkLst>
            <pc:docMk/>
            <pc:sldMk cId="1846433903" sldId="272"/>
            <ac:picMk id="18" creationId="{A50725CF-FEFD-44C8-8800-B9F54262BAE0}"/>
          </ac:picMkLst>
        </pc:picChg>
        <pc:picChg chg="del">
          <ac:chgData name="HAJAR B" userId="267891e4a74271a7" providerId="LiveId" clId="{99249ADA-CBA2-4684-92E8-BFEF5B6194AC}" dt="2020-01-20T09:25:44.883" v="85" actId="478"/>
          <ac:picMkLst>
            <pc:docMk/>
            <pc:sldMk cId="1846433903" sldId="272"/>
            <ac:picMk id="19" creationId="{28279310-0A99-4223-B434-8E2E26B408CC}"/>
          </ac:picMkLst>
        </pc:picChg>
        <pc:picChg chg="del">
          <ac:chgData name="HAJAR B" userId="267891e4a74271a7" providerId="LiveId" clId="{99249ADA-CBA2-4684-92E8-BFEF5B6194AC}" dt="2020-01-20T09:25:46.368" v="86" actId="478"/>
          <ac:picMkLst>
            <pc:docMk/>
            <pc:sldMk cId="1846433903" sldId="272"/>
            <ac:picMk id="20" creationId="{1A7FA768-882A-4841-B712-DA0C72894F09}"/>
          </ac:picMkLst>
        </pc:picChg>
        <pc:picChg chg="del">
          <ac:chgData name="HAJAR B" userId="267891e4a74271a7" providerId="LiveId" clId="{99249ADA-CBA2-4684-92E8-BFEF5B6194AC}" dt="2020-01-20T09:25:50.697" v="88" actId="478"/>
          <ac:picMkLst>
            <pc:docMk/>
            <pc:sldMk cId="1846433903" sldId="272"/>
            <ac:picMk id="22" creationId="{9A34E0A2-5EEC-4C3C-8393-39C89B83D027}"/>
          </ac:picMkLst>
        </pc:picChg>
        <pc:cxnChg chg="del">
          <ac:chgData name="HAJAR B" userId="267891e4a74271a7" providerId="LiveId" clId="{99249ADA-CBA2-4684-92E8-BFEF5B6194AC}" dt="2020-01-20T09:25:48.563" v="87" actId="478"/>
          <ac:cxnSpMkLst>
            <pc:docMk/>
            <pc:sldMk cId="1846433903" sldId="272"/>
            <ac:cxnSpMk id="21" creationId="{1CE9CB68-E628-4A07-9613-C31BE01BF72F}"/>
          </ac:cxnSpMkLst>
        </pc:cxnChg>
      </pc:sldChg>
      <pc:sldChg chg="modSp ord">
        <pc:chgData name="HAJAR B" userId="267891e4a74271a7" providerId="LiveId" clId="{99249ADA-CBA2-4684-92E8-BFEF5B6194AC}" dt="2020-01-20T14:01:52.764" v="709" actId="20577"/>
        <pc:sldMkLst>
          <pc:docMk/>
          <pc:sldMk cId="4071658561" sldId="273"/>
        </pc:sldMkLst>
        <pc:spChg chg="mod">
          <ac:chgData name="HAJAR B" userId="267891e4a74271a7" providerId="LiveId" clId="{99249ADA-CBA2-4684-92E8-BFEF5B6194AC}" dt="2020-01-20T14:01:52.764" v="709" actId="20577"/>
          <ac:spMkLst>
            <pc:docMk/>
            <pc:sldMk cId="4071658561" sldId="273"/>
            <ac:spMk id="2" creationId="{9D5C26F1-5D06-4C8D-AF09-CB152C43B3E1}"/>
          </ac:spMkLst>
        </pc:spChg>
      </pc:sldChg>
      <pc:sldChg chg="addSp delSp modSp add">
        <pc:chgData name="HAJAR B" userId="267891e4a74271a7" providerId="LiveId" clId="{99249ADA-CBA2-4684-92E8-BFEF5B6194AC}" dt="2020-01-20T14:09:55.279" v="728" actId="1440"/>
        <pc:sldMkLst>
          <pc:docMk/>
          <pc:sldMk cId="2886449293" sldId="275"/>
        </pc:sldMkLst>
        <pc:spChg chg="del">
          <ac:chgData name="HAJAR B" userId="267891e4a74271a7" providerId="LiveId" clId="{99249ADA-CBA2-4684-92E8-BFEF5B6194AC}" dt="2020-01-20T09:35:42.896" v="288"/>
          <ac:spMkLst>
            <pc:docMk/>
            <pc:sldMk cId="2886449293" sldId="275"/>
            <ac:spMk id="2" creationId="{4B044A7F-D324-4AB5-AE33-08E5E6037D9C}"/>
          </ac:spMkLst>
        </pc:spChg>
        <pc:spChg chg="del">
          <ac:chgData name="HAJAR B" userId="267891e4a74271a7" providerId="LiveId" clId="{99249ADA-CBA2-4684-92E8-BFEF5B6194AC}" dt="2020-01-20T09:35:42.896" v="288"/>
          <ac:spMkLst>
            <pc:docMk/>
            <pc:sldMk cId="2886449293" sldId="275"/>
            <ac:spMk id="3" creationId="{DE4F528E-A373-4A5A-AEE8-DE865C2030F2}"/>
          </ac:spMkLst>
        </pc:spChg>
        <pc:spChg chg="del">
          <ac:chgData name="HAJAR B" userId="267891e4a74271a7" providerId="LiveId" clId="{99249ADA-CBA2-4684-92E8-BFEF5B6194AC}" dt="2020-01-20T09:35:42.896" v="288"/>
          <ac:spMkLst>
            <pc:docMk/>
            <pc:sldMk cId="2886449293" sldId="275"/>
            <ac:spMk id="4" creationId="{7E373164-436C-40F0-B9A7-B0CDC3CD8FA8}"/>
          </ac:spMkLst>
        </pc:spChg>
        <pc:spChg chg="del">
          <ac:chgData name="HAJAR B" userId="267891e4a74271a7" providerId="LiveId" clId="{99249ADA-CBA2-4684-92E8-BFEF5B6194AC}" dt="2020-01-20T09:35:42.896" v="288"/>
          <ac:spMkLst>
            <pc:docMk/>
            <pc:sldMk cId="2886449293" sldId="275"/>
            <ac:spMk id="5" creationId="{49033E08-0559-4DAB-BD93-698EA4691148}"/>
          </ac:spMkLst>
        </pc:spChg>
        <pc:spChg chg="del">
          <ac:chgData name="HAJAR B" userId="267891e4a74271a7" providerId="LiveId" clId="{99249ADA-CBA2-4684-92E8-BFEF5B6194AC}" dt="2020-01-20T09:35:42.896" v="288"/>
          <ac:spMkLst>
            <pc:docMk/>
            <pc:sldMk cId="2886449293" sldId="275"/>
            <ac:spMk id="6" creationId="{6354E957-671A-4F8D-90D2-C8EECB9A8FFA}"/>
          </ac:spMkLst>
        </pc:spChg>
        <pc:picChg chg="add mod">
          <ac:chgData name="HAJAR B" userId="267891e4a74271a7" providerId="LiveId" clId="{99249ADA-CBA2-4684-92E8-BFEF5B6194AC}" dt="2020-01-20T14:09:55.279" v="728" actId="1440"/>
          <ac:picMkLst>
            <pc:docMk/>
            <pc:sldMk cId="2886449293" sldId="275"/>
            <ac:picMk id="3" creationId="{26BFE9D3-D3E2-437C-9EDD-E5C4657626F2}"/>
          </ac:picMkLst>
        </pc:picChg>
        <pc:picChg chg="add mod">
          <ac:chgData name="HAJAR B" userId="267891e4a74271a7" providerId="LiveId" clId="{99249ADA-CBA2-4684-92E8-BFEF5B6194AC}" dt="2020-01-20T09:44:49.516" v="313" actId="1076"/>
          <ac:picMkLst>
            <pc:docMk/>
            <pc:sldMk cId="2886449293" sldId="275"/>
            <ac:picMk id="8" creationId="{45DAA154-F827-4C97-B10B-22C90290C640}"/>
          </ac:picMkLst>
        </pc:picChg>
        <pc:picChg chg="add mod">
          <ac:chgData name="HAJAR B" userId="267891e4a74271a7" providerId="LiveId" clId="{99249ADA-CBA2-4684-92E8-BFEF5B6194AC}" dt="2020-01-20T14:09:44.630" v="727" actId="1076"/>
          <ac:picMkLst>
            <pc:docMk/>
            <pc:sldMk cId="2886449293" sldId="275"/>
            <ac:picMk id="10" creationId="{06CA8216-B997-4DE8-B1E0-F84DB5E19545}"/>
          </ac:picMkLst>
        </pc:picChg>
        <pc:picChg chg="add mod">
          <ac:chgData name="HAJAR B" userId="267891e4a74271a7" providerId="LiveId" clId="{99249ADA-CBA2-4684-92E8-BFEF5B6194AC}" dt="2020-01-20T13:15:33.998" v="682" actId="1076"/>
          <ac:picMkLst>
            <pc:docMk/>
            <pc:sldMk cId="2886449293" sldId="275"/>
            <ac:picMk id="12" creationId="{326FD77C-DC53-4597-A318-7DB83E0014BA}"/>
          </ac:picMkLst>
        </pc:picChg>
      </pc:sldChg>
      <pc:sldChg chg="addSp delSp modSp add ord">
        <pc:chgData name="HAJAR B" userId="267891e4a74271a7" providerId="LiveId" clId="{99249ADA-CBA2-4684-92E8-BFEF5B6194AC}" dt="2020-01-20T09:47:29.936" v="341" actId="1440"/>
        <pc:sldMkLst>
          <pc:docMk/>
          <pc:sldMk cId="806995514" sldId="276"/>
        </pc:sldMkLst>
        <pc:spChg chg="del">
          <ac:chgData name="HAJAR B" userId="267891e4a74271a7" providerId="LiveId" clId="{99249ADA-CBA2-4684-92E8-BFEF5B6194AC}" dt="2020-01-20T09:35:50.691" v="289"/>
          <ac:spMkLst>
            <pc:docMk/>
            <pc:sldMk cId="806995514" sldId="276"/>
            <ac:spMk id="2" creationId="{9C48331F-A2C0-4E55-A488-9111842A16F3}"/>
          </ac:spMkLst>
        </pc:spChg>
        <pc:spChg chg="del">
          <ac:chgData name="HAJAR B" userId="267891e4a74271a7" providerId="LiveId" clId="{99249ADA-CBA2-4684-92E8-BFEF5B6194AC}" dt="2020-01-20T09:35:50.691" v="289"/>
          <ac:spMkLst>
            <pc:docMk/>
            <pc:sldMk cId="806995514" sldId="276"/>
            <ac:spMk id="3" creationId="{77551FAB-1357-4E17-A9E3-D9000936D260}"/>
          </ac:spMkLst>
        </pc:spChg>
        <pc:spChg chg="del">
          <ac:chgData name="HAJAR B" userId="267891e4a74271a7" providerId="LiveId" clId="{99249ADA-CBA2-4684-92E8-BFEF5B6194AC}" dt="2020-01-20T09:35:50.691" v="289"/>
          <ac:spMkLst>
            <pc:docMk/>
            <pc:sldMk cId="806995514" sldId="276"/>
            <ac:spMk id="4" creationId="{FB4A7C7F-1400-470F-8430-BEF91584A45F}"/>
          </ac:spMkLst>
        </pc:spChg>
        <pc:spChg chg="del">
          <ac:chgData name="HAJAR B" userId="267891e4a74271a7" providerId="LiveId" clId="{99249ADA-CBA2-4684-92E8-BFEF5B6194AC}" dt="2020-01-20T09:35:50.691" v="289"/>
          <ac:spMkLst>
            <pc:docMk/>
            <pc:sldMk cId="806995514" sldId="276"/>
            <ac:spMk id="5" creationId="{A0C71443-233E-411D-A295-772A68B01ADC}"/>
          </ac:spMkLst>
        </pc:spChg>
        <pc:spChg chg="del">
          <ac:chgData name="HAJAR B" userId="267891e4a74271a7" providerId="LiveId" clId="{99249ADA-CBA2-4684-92E8-BFEF5B6194AC}" dt="2020-01-20T09:35:50.691" v="289"/>
          <ac:spMkLst>
            <pc:docMk/>
            <pc:sldMk cId="806995514" sldId="276"/>
            <ac:spMk id="6" creationId="{27CAC813-C57E-4AC0-A481-FAD81531561C}"/>
          </ac:spMkLst>
        </pc:spChg>
        <pc:picChg chg="add mod">
          <ac:chgData name="HAJAR B" userId="267891e4a74271a7" providerId="LiveId" clId="{99249ADA-CBA2-4684-92E8-BFEF5B6194AC}" dt="2020-01-20T09:47:27.285" v="340" actId="1076"/>
          <ac:picMkLst>
            <pc:docMk/>
            <pc:sldMk cId="806995514" sldId="276"/>
            <ac:picMk id="8" creationId="{D82CE652-9D4E-4985-AE8E-6535A42774CA}"/>
          </ac:picMkLst>
        </pc:picChg>
        <pc:picChg chg="add mod">
          <ac:chgData name="HAJAR B" userId="267891e4a74271a7" providerId="LiveId" clId="{99249ADA-CBA2-4684-92E8-BFEF5B6194AC}" dt="2020-01-20T09:47:29.936" v="341" actId="1440"/>
          <ac:picMkLst>
            <pc:docMk/>
            <pc:sldMk cId="806995514" sldId="276"/>
            <ac:picMk id="10" creationId="{095006EB-45BE-4B7C-BE2C-E828585DE091}"/>
          </ac:picMkLst>
        </pc:picChg>
      </pc:sldChg>
      <pc:sldChg chg="addSp modSp add ord">
        <pc:chgData name="HAJAR B" userId="267891e4a74271a7" providerId="LiveId" clId="{99249ADA-CBA2-4684-92E8-BFEF5B6194AC}" dt="2020-01-20T10:33:33.202" v="484" actId="1076"/>
        <pc:sldMkLst>
          <pc:docMk/>
          <pc:sldMk cId="132455453" sldId="277"/>
        </pc:sldMkLst>
        <pc:picChg chg="add mod">
          <ac:chgData name="HAJAR B" userId="267891e4a74271a7" providerId="LiveId" clId="{99249ADA-CBA2-4684-92E8-BFEF5B6194AC}" dt="2020-01-20T10:33:33.202" v="484" actId="1076"/>
          <ac:picMkLst>
            <pc:docMk/>
            <pc:sldMk cId="132455453" sldId="277"/>
            <ac:picMk id="2" creationId="{F6962012-AA51-41DE-B633-8D878B73D22E}"/>
          </ac:picMkLst>
        </pc:picChg>
      </pc:sldChg>
      <pc:sldChg chg="addSp delSp modSp add del delAnim modAnim">
        <pc:chgData name="HAJAR B" userId="267891e4a74271a7" providerId="LiveId" clId="{99249ADA-CBA2-4684-92E8-BFEF5B6194AC}" dt="2020-01-20T09:43:24.294" v="300" actId="47"/>
        <pc:sldMkLst>
          <pc:docMk/>
          <pc:sldMk cId="300716679" sldId="277"/>
        </pc:sldMkLst>
        <pc:spChg chg="del">
          <ac:chgData name="HAJAR B" userId="267891e4a74271a7" providerId="LiveId" clId="{99249ADA-CBA2-4684-92E8-BFEF5B6194AC}" dt="2020-01-20T09:38:38.142" v="292" actId="478"/>
          <ac:spMkLst>
            <pc:docMk/>
            <pc:sldMk cId="300716679" sldId="277"/>
            <ac:spMk id="2" creationId="{89D1F7BA-DFC5-46FE-8795-FD847A2563A8}"/>
          </ac:spMkLst>
        </pc:spChg>
        <pc:spChg chg="del">
          <ac:chgData name="HAJAR B" userId="267891e4a74271a7" providerId="LiveId" clId="{99249ADA-CBA2-4684-92E8-BFEF5B6194AC}" dt="2020-01-20T09:38:33.091" v="291"/>
          <ac:spMkLst>
            <pc:docMk/>
            <pc:sldMk cId="300716679" sldId="277"/>
            <ac:spMk id="3" creationId="{2BBB805B-6751-4BFD-A7EC-932431B0DDAF}"/>
          </ac:spMkLst>
        </pc:spChg>
        <pc:spChg chg="add del mod">
          <ac:chgData name="HAJAR B" userId="267891e4a74271a7" providerId="LiveId" clId="{99249ADA-CBA2-4684-92E8-BFEF5B6194AC}" dt="2020-01-20T09:40:35.233" v="297"/>
          <ac:spMkLst>
            <pc:docMk/>
            <pc:sldMk cId="300716679" sldId="277"/>
            <ac:spMk id="6" creationId="{B44D1D70-0AB1-4D88-AEAD-61C2160C0440}"/>
          </ac:spMkLst>
        </pc:spChg>
        <pc:spChg chg="add mod">
          <ac:chgData name="HAJAR B" userId="267891e4a74271a7" providerId="LiveId" clId="{99249ADA-CBA2-4684-92E8-BFEF5B6194AC}" dt="2020-01-20T09:41:01.531" v="298" actId="478"/>
          <ac:spMkLst>
            <pc:docMk/>
            <pc:sldMk cId="300716679" sldId="277"/>
            <ac:spMk id="9" creationId="{6C03F991-1FD7-42BF-BCF5-BDDE262616D9}"/>
          </ac:spMkLst>
        </pc:spChg>
        <pc:picChg chg="add del mod">
          <ac:chgData name="HAJAR B" userId="267891e4a74271a7" providerId="LiveId" clId="{99249ADA-CBA2-4684-92E8-BFEF5B6194AC}" dt="2020-01-20T09:40:29.617" v="296" actId="478"/>
          <ac:picMkLst>
            <pc:docMk/>
            <pc:sldMk cId="300716679" sldId="277"/>
            <ac:picMk id="4" creationId="{19D0CA3C-5532-46CA-9A47-80C998F64CEF}"/>
          </ac:picMkLst>
        </pc:picChg>
        <pc:picChg chg="add del mod">
          <ac:chgData name="HAJAR B" userId="267891e4a74271a7" providerId="LiveId" clId="{99249ADA-CBA2-4684-92E8-BFEF5B6194AC}" dt="2020-01-20T09:41:01.531" v="298" actId="478"/>
          <ac:picMkLst>
            <pc:docMk/>
            <pc:sldMk cId="300716679" sldId="277"/>
            <ac:picMk id="7" creationId="{6C062AB2-FDA1-481D-A042-3C0B64AD33C4}"/>
          </ac:picMkLst>
        </pc:picChg>
      </pc:sldChg>
      <pc:sldChg chg="addSp delSp modSp add">
        <pc:chgData name="HAJAR B" userId="267891e4a74271a7" providerId="LiveId" clId="{99249ADA-CBA2-4684-92E8-BFEF5B6194AC}" dt="2020-01-20T10:47:06.245" v="597" actId="113"/>
        <pc:sldMkLst>
          <pc:docMk/>
          <pc:sldMk cId="746423274" sldId="278"/>
        </pc:sldMkLst>
        <pc:spChg chg="add del mod">
          <ac:chgData name="HAJAR B" userId="267891e4a74271a7" providerId="LiveId" clId="{99249ADA-CBA2-4684-92E8-BFEF5B6194AC}" dt="2020-01-20T10:45:42.754" v="544"/>
          <ac:spMkLst>
            <pc:docMk/>
            <pc:sldMk cId="746423274" sldId="278"/>
            <ac:spMk id="2" creationId="{D4D1D6E3-060A-421F-93CA-FE5269DD9DE8}"/>
          </ac:spMkLst>
        </pc:spChg>
        <pc:spChg chg="add del mod">
          <ac:chgData name="HAJAR B" userId="267891e4a74271a7" providerId="LiveId" clId="{99249ADA-CBA2-4684-92E8-BFEF5B6194AC}" dt="2020-01-20T10:46:00.932" v="554"/>
          <ac:spMkLst>
            <pc:docMk/>
            <pc:sldMk cId="746423274" sldId="278"/>
            <ac:spMk id="3" creationId="{BCAE9A1D-6C37-4607-B7E3-7BD053C45F7D}"/>
          </ac:spMkLst>
        </pc:spChg>
        <pc:spChg chg="add del mod">
          <ac:chgData name="HAJAR B" userId="267891e4a74271a7" providerId="LiveId" clId="{99249ADA-CBA2-4684-92E8-BFEF5B6194AC}" dt="2020-01-20T10:45:48.363" v="549" actId="478"/>
          <ac:spMkLst>
            <pc:docMk/>
            <pc:sldMk cId="746423274" sldId="278"/>
            <ac:spMk id="4" creationId="{4E991D83-B60C-4B9F-8701-D0103B4B2EC0}"/>
          </ac:spMkLst>
        </pc:spChg>
        <pc:spChg chg="add mod">
          <ac:chgData name="HAJAR B" userId="267891e4a74271a7" providerId="LiveId" clId="{99249ADA-CBA2-4684-92E8-BFEF5B6194AC}" dt="2020-01-20T10:47:06.245" v="597" actId="113"/>
          <ac:spMkLst>
            <pc:docMk/>
            <pc:sldMk cId="746423274" sldId="278"/>
            <ac:spMk id="7" creationId="{A9E7B2B4-F16D-4A2D-A42F-B226165B7787}"/>
          </ac:spMkLst>
        </pc:spChg>
        <pc:picChg chg="add mod">
          <ac:chgData name="HAJAR B" userId="267891e4a74271a7" providerId="LiveId" clId="{99249ADA-CBA2-4684-92E8-BFEF5B6194AC}" dt="2020-01-20T10:46:33.383" v="566" actId="1440"/>
          <ac:picMkLst>
            <pc:docMk/>
            <pc:sldMk cId="746423274" sldId="278"/>
            <ac:picMk id="6" creationId="{AF1DE4E3-FBC9-4AAB-9CA8-DBE3683464E0}"/>
          </ac:picMkLst>
        </pc:picChg>
      </pc:sldChg>
      <pc:sldChg chg="add del">
        <pc:chgData name="HAJAR B" userId="267891e4a74271a7" providerId="LiveId" clId="{99249ADA-CBA2-4684-92E8-BFEF5B6194AC}" dt="2020-01-20T09:43:25.486" v="301" actId="47"/>
        <pc:sldMkLst>
          <pc:docMk/>
          <pc:sldMk cId="3718042456" sldId="278"/>
        </pc:sldMkLst>
      </pc:sldChg>
      <pc:sldChg chg="add del">
        <pc:chgData name="HAJAR B" userId="267891e4a74271a7" providerId="LiveId" clId="{99249ADA-CBA2-4684-92E8-BFEF5B6194AC}" dt="2020-01-20T10:23:51.204" v="353" actId="47"/>
        <pc:sldMkLst>
          <pc:docMk/>
          <pc:sldMk cId="4268677901" sldId="278"/>
        </pc:sldMkLst>
      </pc:sldChg>
      <pc:sldChg chg="addSp modSp add ord">
        <pc:chgData name="HAJAR B" userId="267891e4a74271a7" providerId="LiveId" clId="{99249ADA-CBA2-4684-92E8-BFEF5B6194AC}" dt="2020-01-20T13:08:17.162" v="675"/>
        <pc:sldMkLst>
          <pc:docMk/>
          <pc:sldMk cId="2344738326" sldId="279"/>
        </pc:sldMkLst>
        <pc:spChg chg="add mod">
          <ac:chgData name="HAJAR B" userId="267891e4a74271a7" providerId="LiveId" clId="{99249ADA-CBA2-4684-92E8-BFEF5B6194AC}" dt="2020-01-20T10:48:27.258" v="648" actId="14100"/>
          <ac:spMkLst>
            <pc:docMk/>
            <pc:sldMk cId="2344738326" sldId="279"/>
            <ac:spMk id="4" creationId="{6F767861-FF91-4F88-8E94-5B588E3BEE27}"/>
          </ac:spMkLst>
        </pc:spChg>
        <pc:picChg chg="add mod">
          <ac:chgData name="HAJAR B" userId="267891e4a74271a7" providerId="LiveId" clId="{99249ADA-CBA2-4684-92E8-BFEF5B6194AC}" dt="2020-01-20T10:47:44.671" v="602" actId="1440"/>
          <ac:picMkLst>
            <pc:docMk/>
            <pc:sldMk cId="2344738326" sldId="279"/>
            <ac:picMk id="3" creationId="{A649131B-4419-48C1-AD89-A62E19896AB6}"/>
          </ac:picMkLst>
        </pc:picChg>
      </pc:sldChg>
      <pc:sldChg chg="add del">
        <pc:chgData name="HAJAR B" userId="267891e4a74271a7" providerId="LiveId" clId="{99249ADA-CBA2-4684-92E8-BFEF5B6194AC}" dt="2020-01-20T10:23:48.749" v="351" actId="47"/>
        <pc:sldMkLst>
          <pc:docMk/>
          <pc:sldMk cId="3577276711" sldId="279"/>
        </pc:sldMkLst>
      </pc:sldChg>
      <pc:sldChg chg="addSp delSp modSp add">
        <pc:chgData name="HAJAR B" userId="267891e4a74271a7" providerId="LiveId" clId="{99249ADA-CBA2-4684-92E8-BFEF5B6194AC}" dt="2020-01-20T12:18:08.272" v="673" actId="20577"/>
        <pc:sldMkLst>
          <pc:docMk/>
          <pc:sldMk cId="159162143" sldId="280"/>
        </pc:sldMkLst>
        <pc:spChg chg="add mod">
          <ac:chgData name="HAJAR B" userId="267891e4a74271a7" providerId="LiveId" clId="{99249ADA-CBA2-4684-92E8-BFEF5B6194AC}" dt="2020-01-20T12:18:08.272" v="673" actId="20577"/>
          <ac:spMkLst>
            <pc:docMk/>
            <pc:sldMk cId="159162143" sldId="280"/>
            <ac:spMk id="4" creationId="{F40AB0FB-B0A0-48B3-987A-B0C51960CF67}"/>
          </ac:spMkLst>
        </pc:spChg>
        <pc:spChg chg="add del mod">
          <ac:chgData name="HAJAR B" userId="267891e4a74271a7" providerId="LiveId" clId="{99249ADA-CBA2-4684-92E8-BFEF5B6194AC}" dt="2020-01-20T10:26:40.160" v="368" actId="478"/>
          <ac:spMkLst>
            <pc:docMk/>
            <pc:sldMk cId="159162143" sldId="280"/>
            <ac:spMk id="5" creationId="{B619C35E-BA24-4974-AA77-49A8C3F19335}"/>
          </ac:spMkLst>
        </pc:spChg>
        <pc:picChg chg="add mod">
          <ac:chgData name="HAJAR B" userId="267891e4a74271a7" providerId="LiveId" clId="{99249ADA-CBA2-4684-92E8-BFEF5B6194AC}" dt="2020-01-20T10:27:59.467" v="422" actId="1076"/>
          <ac:picMkLst>
            <pc:docMk/>
            <pc:sldMk cId="159162143" sldId="280"/>
            <ac:picMk id="3" creationId="{53B37ED5-CAD7-4331-B6C8-87597AB29A44}"/>
          </ac:picMkLst>
        </pc:picChg>
        <pc:picChg chg="add del mod">
          <ac:chgData name="HAJAR B" userId="267891e4a74271a7" providerId="LiveId" clId="{99249ADA-CBA2-4684-92E8-BFEF5B6194AC}" dt="2020-01-20T10:27:13.658" v="388"/>
          <ac:picMkLst>
            <pc:docMk/>
            <pc:sldMk cId="159162143" sldId="280"/>
            <ac:picMk id="7" creationId="{34D59727-A6B8-4797-85B7-566A9CAD84A0}"/>
          </ac:picMkLst>
        </pc:picChg>
      </pc:sldChg>
      <pc:sldChg chg="add del">
        <pc:chgData name="HAJAR B" userId="267891e4a74271a7" providerId="LiveId" clId="{99249ADA-CBA2-4684-92E8-BFEF5B6194AC}" dt="2020-01-20T10:23:50.115" v="352" actId="47"/>
        <pc:sldMkLst>
          <pc:docMk/>
          <pc:sldMk cId="4006237325" sldId="280"/>
        </pc:sldMkLst>
      </pc:sldChg>
      <pc:sldChg chg="add del">
        <pc:chgData name="HAJAR B" userId="267891e4a74271a7" providerId="LiveId" clId="{99249ADA-CBA2-4684-92E8-BFEF5B6194AC}" dt="2020-01-20T10:44:40.918" v="542" actId="47"/>
        <pc:sldMkLst>
          <pc:docMk/>
          <pc:sldMk cId="229175360" sldId="281"/>
        </pc:sldMkLst>
      </pc:sldChg>
      <pc:sldChg chg="add del">
        <pc:chgData name="HAJAR B" userId="267891e4a74271a7" providerId="LiveId" clId="{99249ADA-CBA2-4684-92E8-BFEF5B6194AC}" dt="2020-01-20T10:39:18.767" v="490" actId="47"/>
        <pc:sldMkLst>
          <pc:docMk/>
          <pc:sldMk cId="3602116818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C55EC-BAEC-4B1E-A192-B9CBF68ED11D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2E7C0-934B-48A8-B8A7-6E9D52B1F8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8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hyperlink" Target="https://www.google.fr/imgres?imgurl=https%3A%2F%2Fwww.gotronic.fr%2Fori-module-capteur-de-niveau-d-eau-st045-26116.jpg&amp;imgrefurl=https%3A%2F%2Fwww.gotronic.fr%2Fart-module-capteur-de-niveau-d-eau-st045-26116.htm&amp;docid=vxvqOnYniniofM&amp;tbnid=jvrU69HM_gB03M%3A&amp;vet=10ahUKEwjqnr618vblAhWFtXEKHfUVANsQMwj-ASgBMAE..i&amp;w=500&amp;h=400&amp;bih=655&amp;biw=1366&amp;q=capteur%20de%20niveau%20d'eau&amp;ved=0ahUKEwjqnr618vblAhWFtXEKHfUVANsQMwj-ASgBMAE&amp;iact=mrc&amp;uact=8" TargetMode="Externa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940CC-CBCB-4266-A5E9-97972F5FC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PLANTCARE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9C9A36-F6D2-4FA8-B8D2-8DFB1FA1F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</a:rPr>
              <a:t>PROJET INTERNET DES OBJETS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E50304-62B5-4C03-BDEC-3010733EB923}"/>
              </a:ext>
            </a:extLst>
          </p:cNvPr>
          <p:cNvSpPr txBox="1"/>
          <p:nvPr/>
        </p:nvSpPr>
        <p:spPr>
          <a:xfrm>
            <a:off x="318052" y="6137485"/>
            <a:ext cx="190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Enseignants</a:t>
            </a:r>
            <a:r>
              <a:rPr lang="fr-FR" sz="1200" dirty="0"/>
              <a:t> : M. HAMIDI</a:t>
            </a:r>
          </a:p>
          <a:p>
            <a:r>
              <a:rPr lang="fr-FR" sz="1200" dirty="0"/>
              <a:t>	            M. OSMANI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AB5338-33C5-439D-A39A-3C4898CA8318}"/>
              </a:ext>
            </a:extLst>
          </p:cNvPr>
          <p:cNvSpPr txBox="1"/>
          <p:nvPr/>
        </p:nvSpPr>
        <p:spPr>
          <a:xfrm>
            <a:off x="10376453" y="6137485"/>
            <a:ext cx="1497496" cy="27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Team</a:t>
            </a:r>
            <a:r>
              <a:rPr lang="fr-FR" sz="1200" dirty="0"/>
              <a:t> : Les Licornes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240B71-7F39-4618-8A8A-89F506AFF73D}"/>
              </a:ext>
            </a:extLst>
          </p:cNvPr>
          <p:cNvSpPr txBox="1"/>
          <p:nvPr/>
        </p:nvSpPr>
        <p:spPr>
          <a:xfrm>
            <a:off x="2504660" y="4978399"/>
            <a:ext cx="727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ZHANG </a:t>
            </a:r>
            <a:r>
              <a:rPr lang="fr-FR" sz="1200" b="1" dirty="0" err="1"/>
              <a:t>Bingqin</a:t>
            </a:r>
            <a:r>
              <a:rPr lang="fr-FR" sz="1200" b="1" dirty="0"/>
              <a:t>                                               DECHAUMET Léo                                         BOUZIANE Hajar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72C687E-CA77-44F9-846B-EB3D7012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251660"/>
            <a:ext cx="2397142" cy="662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ECB82AC-C25D-4DC2-9C9A-531A20AF3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57" y="251661"/>
            <a:ext cx="1166191" cy="923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0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82CE652-9D4E-4985-AE8E-6535A427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757238"/>
            <a:ext cx="2724150" cy="4843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5006EB-45BE-4B7C-BE2C-E828585D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63" y="757238"/>
            <a:ext cx="2724606" cy="4843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99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D5C26F1-5D06-4C8D-AF09-CB152C43B3E1}"/>
              </a:ext>
            </a:extLst>
          </p:cNvPr>
          <p:cNvSpPr txBox="1"/>
          <p:nvPr/>
        </p:nvSpPr>
        <p:spPr>
          <a:xfrm>
            <a:off x="2398643" y="3075057"/>
            <a:ext cx="7394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</a:t>
            </a:r>
          </a:p>
        </p:txBody>
      </p:sp>
    </p:spTree>
    <p:extLst>
      <p:ext uri="{BB962C8B-B14F-4D97-AF65-F5344CB8AC3E}">
        <p14:creationId xmlns:p14="http://schemas.microsoft.com/office/powerpoint/2010/main" val="124992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49131B-4419-48C1-AD89-A62E1989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638175"/>
            <a:ext cx="10144125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F767861-FF91-4F88-8E94-5B588E3BEE27}"/>
              </a:ext>
            </a:extLst>
          </p:cNvPr>
          <p:cNvSpPr txBox="1"/>
          <p:nvPr/>
        </p:nvSpPr>
        <p:spPr>
          <a:xfrm>
            <a:off x="8067675" y="57340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DIAGRAMME DE CLASSES</a:t>
            </a:r>
          </a:p>
        </p:txBody>
      </p:sp>
    </p:spTree>
    <p:extLst>
      <p:ext uri="{BB962C8B-B14F-4D97-AF65-F5344CB8AC3E}">
        <p14:creationId xmlns:p14="http://schemas.microsoft.com/office/powerpoint/2010/main" val="234473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F1DE4E3-FBC9-4AAB-9CA8-DBE3683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68" y="628795"/>
            <a:ext cx="10227031" cy="558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E7B2B4-F16D-4A2D-A42F-B226165B7787}"/>
              </a:ext>
            </a:extLst>
          </p:cNvPr>
          <p:cNvSpPr txBox="1"/>
          <p:nvPr/>
        </p:nvSpPr>
        <p:spPr>
          <a:xfrm>
            <a:off x="1104900" y="571500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DIAGRAMME DE DEPLOIMEMENT</a:t>
            </a:r>
          </a:p>
        </p:txBody>
      </p:sp>
    </p:spTree>
    <p:extLst>
      <p:ext uri="{BB962C8B-B14F-4D97-AF65-F5344CB8AC3E}">
        <p14:creationId xmlns:p14="http://schemas.microsoft.com/office/powerpoint/2010/main" val="74642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6962012-AA51-41DE-B633-8D878B73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84" y="894856"/>
            <a:ext cx="10362031" cy="50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7F27023-2089-4BF8-9186-B2C53EF91062}"/>
              </a:ext>
            </a:extLst>
          </p:cNvPr>
          <p:cNvSpPr txBox="1"/>
          <p:nvPr/>
        </p:nvSpPr>
        <p:spPr>
          <a:xfrm>
            <a:off x="1789043" y="5475357"/>
            <a:ext cx="8613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DED9CF6-E1FA-4D89-BC57-28FB48A1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674757"/>
            <a:ext cx="6591300" cy="4943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568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AFC03-0659-4E84-B639-9659C943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AFC459-CEE3-4AF7-9EC5-6AC2BCF5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118" y="2912534"/>
            <a:ext cx="8855763" cy="3318936"/>
          </a:xfrm>
        </p:spPr>
        <p:txBody>
          <a:bodyPr>
            <a:normAutofit/>
          </a:bodyPr>
          <a:lstStyle/>
          <a:p>
            <a:r>
              <a:rPr lang="fr-FR" dirty="0"/>
              <a:t>OBJECTIFS</a:t>
            </a:r>
          </a:p>
          <a:p>
            <a:endParaRPr lang="fr-FR" dirty="0"/>
          </a:p>
          <a:p>
            <a:r>
              <a:rPr lang="fr-FR" dirty="0"/>
              <a:t>BESOINS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DIAGRAMME </a:t>
            </a:r>
          </a:p>
        </p:txBody>
      </p:sp>
    </p:spTree>
    <p:extLst>
      <p:ext uri="{BB962C8B-B14F-4D97-AF65-F5344CB8AC3E}">
        <p14:creationId xmlns:p14="http://schemas.microsoft.com/office/powerpoint/2010/main" val="123392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FDEAF3-7EBB-4741-9B81-C8F3768B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D6AE6A-F47C-475C-8A7F-213C247F1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pot de fleur connecté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0612729-BA1F-48E1-BE0A-A1ABC3257A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Écologique</a:t>
            </a:r>
          </a:p>
          <a:p>
            <a:r>
              <a:rPr lang="fr-FR" dirty="0"/>
              <a:t>Avoir sa place dans le marché moyen</a:t>
            </a:r>
          </a:p>
          <a:p>
            <a:r>
              <a:rPr lang="fr-FR" dirty="0"/>
              <a:t>Boîtier muni de capteurs, d’un pompe à eau</a:t>
            </a:r>
          </a:p>
          <a:p>
            <a:r>
              <a:rPr lang="fr-FR" dirty="0"/>
              <a:t>Réservoir pour l’arrosage de la plante.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BCAC5D-D29D-4D61-8FE0-232718E95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L’application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7A9256F-7A02-4B1F-A1AE-A6BC3D9728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Base de donnée regroupant de nombreuse espèces de plante</a:t>
            </a:r>
          </a:p>
          <a:p>
            <a:r>
              <a:rPr lang="fr-FR" dirty="0"/>
              <a:t>Connecté au pot de fleur via le réseau Wifi</a:t>
            </a:r>
          </a:p>
          <a:p>
            <a:r>
              <a:rPr lang="fr-FR" dirty="0"/>
              <a:t>Gratuite</a:t>
            </a:r>
          </a:p>
        </p:txBody>
      </p:sp>
    </p:spTree>
    <p:extLst>
      <p:ext uri="{BB962C8B-B14F-4D97-AF65-F5344CB8AC3E}">
        <p14:creationId xmlns:p14="http://schemas.microsoft.com/office/powerpoint/2010/main" val="36088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D5C26F1-5D06-4C8D-AF09-CB152C43B3E1}"/>
              </a:ext>
            </a:extLst>
          </p:cNvPr>
          <p:cNvSpPr txBox="1"/>
          <p:nvPr/>
        </p:nvSpPr>
        <p:spPr>
          <a:xfrm>
            <a:off x="2398643" y="3075057"/>
            <a:ext cx="7394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BESOINS</a:t>
            </a:r>
          </a:p>
        </p:txBody>
      </p:sp>
    </p:spTree>
    <p:extLst>
      <p:ext uri="{BB962C8B-B14F-4D97-AF65-F5344CB8AC3E}">
        <p14:creationId xmlns:p14="http://schemas.microsoft.com/office/powerpoint/2010/main" val="407165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3B37ED5-CAD7-4331-B6C8-87597AB2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12" y="2471344"/>
            <a:ext cx="4649975" cy="367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40AB0FB-B0A0-48B3-987A-B0C51960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RESULTAT ATTENDU</a:t>
            </a:r>
          </a:p>
        </p:txBody>
      </p:sp>
    </p:spTree>
    <p:extLst>
      <p:ext uri="{BB962C8B-B14F-4D97-AF65-F5344CB8AC3E}">
        <p14:creationId xmlns:p14="http://schemas.microsoft.com/office/powerpoint/2010/main" val="15916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D267A603-7F0C-4E11-9721-3D51B9427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72440"/>
              </p:ext>
            </p:extLst>
          </p:nvPr>
        </p:nvGraphicFramePr>
        <p:xfrm>
          <a:off x="808381" y="476014"/>
          <a:ext cx="10575237" cy="4821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409">
                  <a:extLst>
                    <a:ext uri="{9D8B030D-6E8A-4147-A177-3AD203B41FA5}">
                      <a16:colId xmlns:a16="http://schemas.microsoft.com/office/drawing/2014/main" val="4249998780"/>
                    </a:ext>
                  </a:extLst>
                </a:gridCol>
                <a:gridCol w="1981207">
                  <a:extLst>
                    <a:ext uri="{9D8B030D-6E8A-4147-A177-3AD203B41FA5}">
                      <a16:colId xmlns:a16="http://schemas.microsoft.com/office/drawing/2014/main" val="2588431956"/>
                    </a:ext>
                  </a:extLst>
                </a:gridCol>
                <a:gridCol w="1981207">
                  <a:extLst>
                    <a:ext uri="{9D8B030D-6E8A-4147-A177-3AD203B41FA5}">
                      <a16:colId xmlns:a16="http://schemas.microsoft.com/office/drawing/2014/main" val="3914743187"/>
                    </a:ext>
                  </a:extLst>
                </a:gridCol>
                <a:gridCol w="1981207">
                  <a:extLst>
                    <a:ext uri="{9D8B030D-6E8A-4147-A177-3AD203B41FA5}">
                      <a16:colId xmlns:a16="http://schemas.microsoft.com/office/drawing/2014/main" val="1876905343"/>
                    </a:ext>
                  </a:extLst>
                </a:gridCol>
                <a:gridCol w="1981207">
                  <a:extLst>
                    <a:ext uri="{9D8B030D-6E8A-4147-A177-3AD203B41FA5}">
                      <a16:colId xmlns:a16="http://schemas.microsoft.com/office/drawing/2014/main" val="1097061348"/>
                    </a:ext>
                  </a:extLst>
                </a:gridCol>
              </a:tblGrid>
              <a:tr h="290328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Composant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Illustration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Objectif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Prix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6653"/>
                  </a:ext>
                </a:extLst>
              </a:tr>
              <a:tr h="934181">
                <a:tc>
                  <a:txBody>
                    <a:bodyPr/>
                    <a:lstStyle/>
                    <a:p>
                      <a:pPr algn="ctr"/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Thermistor</a:t>
                      </a:r>
                    </a:p>
                    <a:p>
                      <a:pPr algn="ctr"/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(Capteur de température)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  <a:p>
                      <a:pPr algn="ctr"/>
                      <a:r>
                        <a:rPr lang="fr-FR" sz="1200" b="1" dirty="0"/>
                        <a:t>Renvoie la température de l’environnement où se trouve la plante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Si la température est élevé, il faudra placer la plante dans un endroit plus frais et inversement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16003"/>
                  </a:ext>
                </a:extLst>
              </a:tr>
              <a:tr h="404869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Capteur d’humidité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  <a:p>
                      <a:pPr algn="ctr"/>
                      <a:r>
                        <a:rPr lang="fr-FR" sz="1200" b="1" dirty="0"/>
                        <a:t>Mesure le taux d’humidité dans le 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Plus le taux d’humidité est bas, plus il faut arroser la plante.</a:t>
                      </a:r>
                      <a:endParaRPr lang="fr-FR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~9€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68280"/>
                  </a:ext>
                </a:extLst>
              </a:tr>
              <a:tr h="640829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Capteur de niveau d’eau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  <a:p>
                      <a:pPr algn="ctr"/>
                      <a:r>
                        <a:rPr lang="fr-FR" sz="1200" b="1" dirty="0"/>
                        <a:t>Indique le niveau d’un récipient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  <a:p>
                      <a:pPr algn="ctr"/>
                      <a:r>
                        <a:rPr lang="fr-FR" sz="1200" b="1" dirty="0"/>
                        <a:t>Déterminera quand le réservoir sera vide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~3€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23365"/>
                  </a:ext>
                </a:extLst>
              </a:tr>
              <a:tr h="814538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BreadBoard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Planche permettant de de relier les composants sans avoir à les souder </a:t>
                      </a:r>
                      <a:endParaRPr lang="fr-FR" sz="14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Permettre de brancher plusieurs capteurs en même temps.</a:t>
                      </a:r>
                      <a:endParaRPr lang="fr-FR" sz="14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297795"/>
                  </a:ext>
                </a:extLst>
              </a:tr>
              <a:tr h="685697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strike="sngStrike" dirty="0"/>
                        <a:t>ESP32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  <a:p>
                      <a:pPr algn="ctr"/>
                      <a:r>
                        <a:rPr lang="fr-FR" sz="1200" b="1" strike="sngStrike" dirty="0"/>
                        <a:t>Fonctionne comme la carte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strike="sngStrike" dirty="0"/>
                        <a:t>Il va nous permettre de connecter notre pot de fleur connecté au wifi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strike="sngStrike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313793"/>
                  </a:ext>
                </a:extLst>
              </a:tr>
              <a:tr h="607429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Carte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Carte composé d’un microcontrôleur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Programmer le microcontrôleur pour créer l’objet connecté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23834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5E5C20C6-5B69-43AF-A696-BDAB30BAD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5" t="21216" r="14154" b="20408"/>
          <a:stretch/>
        </p:blipFill>
        <p:spPr>
          <a:xfrm>
            <a:off x="4020159" y="4710139"/>
            <a:ext cx="663668" cy="5869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26EF74-5CC1-4D95-B04E-7DA9278A7B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92" y="1177284"/>
            <a:ext cx="948913" cy="182314"/>
          </a:xfrm>
          <a:prstGeom prst="rect">
            <a:avLst/>
          </a:prstGeom>
        </p:spPr>
      </p:pic>
      <p:pic>
        <p:nvPicPr>
          <p:cNvPr id="1027" name="Picture 3" descr="Résultat de recherche d'images pour &quot;capteur de niveau d'eau&quot;">
            <a:hlinkClick r:id="rId4"/>
            <a:extLst>
              <a:ext uri="{FF2B5EF4-FFF2-40B4-BE49-F238E27FC236}">
                <a16:creationId xmlns:a16="http://schemas.microsoft.com/office/drawing/2014/main" id="{A08EE9AD-698B-4F53-BB6A-34241F29D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9519" r="8557" b="11756"/>
          <a:stretch/>
        </p:blipFill>
        <p:spPr bwMode="auto">
          <a:xfrm>
            <a:off x="4011092" y="2428522"/>
            <a:ext cx="742121" cy="5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Module NodeMCU ESP32">
            <a:extLst>
              <a:ext uri="{FF2B5EF4-FFF2-40B4-BE49-F238E27FC236}">
                <a16:creationId xmlns:a16="http://schemas.microsoft.com/office/drawing/2014/main" id="{8D958EE7-BF78-4970-A825-B821E65180B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092" y="4049484"/>
            <a:ext cx="661323" cy="56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Image associée">
            <a:extLst>
              <a:ext uri="{FF2B5EF4-FFF2-40B4-BE49-F238E27FC236}">
                <a16:creationId xmlns:a16="http://schemas.microsoft.com/office/drawing/2014/main" id="{80BE3BD5-AB41-414C-B117-61F99140E46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73" y="1794503"/>
            <a:ext cx="628160" cy="542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 15" descr="Résultat de recherche d'images pour &quot;breadboard arduino&quot;">
            <a:extLst>
              <a:ext uri="{FF2B5EF4-FFF2-40B4-BE49-F238E27FC236}">
                <a16:creationId xmlns:a16="http://schemas.microsoft.com/office/drawing/2014/main" id="{BE6A7338-0535-4618-A619-546DFA2B85F1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59" y="3233579"/>
            <a:ext cx="59753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76AFA8A-A25E-438C-BBA1-16E89C90D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179" y="5387139"/>
            <a:ext cx="2734919" cy="6756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E1C003-C305-436D-B02C-FB97A0D8B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5297041"/>
            <a:ext cx="1801672" cy="8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33761DBF-32BE-4B1A-BF6D-120FE344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198350"/>
              </p:ext>
            </p:extLst>
          </p:nvPr>
        </p:nvGraphicFramePr>
        <p:xfrm>
          <a:off x="934278" y="510245"/>
          <a:ext cx="10323444" cy="583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423">
                  <a:extLst>
                    <a:ext uri="{9D8B030D-6E8A-4147-A177-3AD203B41FA5}">
                      <a16:colId xmlns:a16="http://schemas.microsoft.com/office/drawing/2014/main" val="3990294382"/>
                    </a:ext>
                  </a:extLst>
                </a:gridCol>
                <a:gridCol w="2163095">
                  <a:extLst>
                    <a:ext uri="{9D8B030D-6E8A-4147-A177-3AD203B41FA5}">
                      <a16:colId xmlns:a16="http://schemas.microsoft.com/office/drawing/2014/main" val="1968837145"/>
                    </a:ext>
                  </a:extLst>
                </a:gridCol>
                <a:gridCol w="3091463">
                  <a:extLst>
                    <a:ext uri="{9D8B030D-6E8A-4147-A177-3AD203B41FA5}">
                      <a16:colId xmlns:a16="http://schemas.microsoft.com/office/drawing/2014/main" val="4130173437"/>
                    </a:ext>
                  </a:extLst>
                </a:gridCol>
                <a:gridCol w="3091463">
                  <a:extLst>
                    <a:ext uri="{9D8B030D-6E8A-4147-A177-3AD203B41FA5}">
                      <a16:colId xmlns:a16="http://schemas.microsoft.com/office/drawing/2014/main" val="1196194019"/>
                    </a:ext>
                  </a:extLst>
                </a:gridCol>
              </a:tblGrid>
              <a:tr h="367013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Illustration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Fonction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28822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Bouchon de bouteille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/>
                    </a:p>
                    <a:p>
                      <a:pPr algn="ctr"/>
                      <a:r>
                        <a:rPr lang="fr-FR" sz="1400" b="1"/>
                        <a:t>Former l’hélice qui va servir à pomper l’eau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Recyclé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66701"/>
                  </a:ext>
                </a:extLst>
              </a:tr>
              <a:tr h="848139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Moteur à courant continu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Servira à faire fonctionner la pompe en faisant tourner l’hélice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2617"/>
                  </a:ext>
                </a:extLst>
              </a:tr>
              <a:tr h="848139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Relais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Permet de faire tourner notre moteur en utilisant des piles sans abimer la carte Arduino.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973743"/>
                  </a:ext>
                </a:extLst>
              </a:tr>
              <a:tr h="848139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Piles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 piles vont permettre de donner de la puissance au moteur car la carte Arduino ne suffit pas à elle seule.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423"/>
                  </a:ext>
                </a:extLst>
              </a:tr>
              <a:tr h="604733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Tuyaux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Fera circule l’eau du réservoir jusqu’à la plante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6€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99047"/>
                  </a:ext>
                </a:extLst>
              </a:tr>
              <a:tr h="604733"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Pistolet à colle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Permettra de fixer tous les matériaux 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Fournie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37173"/>
                  </a:ext>
                </a:extLst>
              </a:tr>
              <a:tr h="604733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2x boites de </a:t>
                      </a:r>
                      <a:r>
                        <a:rPr lang="fr-FR" sz="1400" b="1" dirty="0" err="1"/>
                        <a:t>ferrero</a:t>
                      </a:r>
                      <a:r>
                        <a:rPr lang="fr-FR" sz="1400" b="1" dirty="0"/>
                        <a:t> rocher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pour le réservoir</a:t>
                      </a:r>
                    </a:p>
                    <a:p>
                      <a:pPr algn="ctr"/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contenant le circuit électrique</a:t>
                      </a:r>
                    </a:p>
                    <a:p>
                      <a:pPr algn="ctr"/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="1" dirty="0"/>
                    </a:p>
                    <a:p>
                      <a:pPr algn="ctr"/>
                      <a:r>
                        <a:rPr lang="fr-FR" sz="1400" b="1" dirty="0"/>
                        <a:t>Recyclé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639763"/>
                  </a:ext>
                </a:extLst>
              </a:tr>
            </a:tbl>
          </a:graphicData>
        </a:graphic>
      </p:graphicFrame>
      <p:pic>
        <p:nvPicPr>
          <p:cNvPr id="15" name="Image 14" descr="Résultat de recherche d'images pour &quot;bouchon de bouteille&quot;">
            <a:extLst>
              <a:ext uri="{FF2B5EF4-FFF2-40B4-BE49-F238E27FC236}">
                <a16:creationId xmlns:a16="http://schemas.microsoft.com/office/drawing/2014/main" id="{0307FC6D-83D0-4715-A332-2E5A6150853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5000" r="21543" b="24242"/>
          <a:stretch/>
        </p:blipFill>
        <p:spPr bwMode="auto">
          <a:xfrm>
            <a:off x="3658128" y="1011128"/>
            <a:ext cx="630721" cy="4505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D41FD74-36DC-42CE-8CAC-F5AD5D13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17191" b="50000"/>
          <a:stretch/>
        </p:blipFill>
        <p:spPr>
          <a:xfrm>
            <a:off x="3658128" y="1688209"/>
            <a:ext cx="523059" cy="73880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BB1314-F36D-44F1-9F2A-4CB7910EE47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3" b="20213"/>
          <a:stretch/>
        </p:blipFill>
        <p:spPr bwMode="auto">
          <a:xfrm>
            <a:off x="3547984" y="4313045"/>
            <a:ext cx="657225" cy="391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 descr="Résultat de recherche d'images pour &quot;pile&quot;">
            <a:extLst>
              <a:ext uri="{FF2B5EF4-FFF2-40B4-BE49-F238E27FC236}">
                <a16:creationId xmlns:a16="http://schemas.microsoft.com/office/drawing/2014/main" id="{4A12B6FD-06D1-47CA-B243-072C16647F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00" y="3437478"/>
            <a:ext cx="569595" cy="55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 descr="Image associée">
            <a:extLst>
              <a:ext uri="{FF2B5EF4-FFF2-40B4-BE49-F238E27FC236}">
                <a16:creationId xmlns:a16="http://schemas.microsoft.com/office/drawing/2014/main" id="{09462C09-6654-45F9-A81F-D8517C9CABC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47" y="5726359"/>
            <a:ext cx="668020" cy="52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 descr="Résultat de recherche d'images pour &quot;pistolet à colle chaude&quot;">
            <a:extLst>
              <a:ext uri="{FF2B5EF4-FFF2-40B4-BE49-F238E27FC236}">
                <a16:creationId xmlns:a16="http://schemas.microsoft.com/office/drawing/2014/main" id="{C2E2828A-EF6C-4883-9147-7707A92A26B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00" y="4984960"/>
            <a:ext cx="541020" cy="54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Image associée">
            <a:extLst>
              <a:ext uri="{FF2B5EF4-FFF2-40B4-BE49-F238E27FC236}">
                <a16:creationId xmlns:a16="http://schemas.microsoft.com/office/drawing/2014/main" id="{67D481F5-116A-48BB-A0C0-56F9AF85A04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298" y="2683831"/>
            <a:ext cx="520065" cy="43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43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A0128-8A68-4551-BE14-CA211E96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5">
                    <a:lumMod val="75000"/>
                  </a:schemeClr>
                </a:solidFill>
              </a:rPr>
              <a:t>LANGAGES ET LOGICIELS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58A554-473D-48F8-9291-5BDF32060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Pot de fleur connecté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466A2BD-1EF2-4BF3-A869-C5C40113B4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Langage Arduino</a:t>
            </a:r>
          </a:p>
          <a:p>
            <a:r>
              <a:rPr lang="fr-FR" dirty="0"/>
              <a:t>Logiciel : Arduino IDE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C547A50-8A7E-402F-80C5-CCE548FC1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50E3EA5-CF52-4F98-BDE0-6782A9D737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Langage Java</a:t>
            </a:r>
          </a:p>
          <a:p>
            <a:r>
              <a:rPr lang="fr-FR" dirty="0"/>
              <a:t>Android Studio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F36CD0-B773-4789-B79D-B17B6099F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1" t="16452" r="33152" b="19318"/>
          <a:stretch/>
        </p:blipFill>
        <p:spPr>
          <a:xfrm>
            <a:off x="1293026" y="4572002"/>
            <a:ext cx="814337" cy="834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8B4893-CD8B-4A6E-BF11-9533A3F1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33" y="4293703"/>
            <a:ext cx="2451838" cy="179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19F97E-6AE5-4C7F-A0BC-740139A6C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51" y="4311098"/>
            <a:ext cx="793335" cy="1476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D8FFC04-6256-4888-BA25-05C547C18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384" y="4291217"/>
            <a:ext cx="2451838" cy="180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4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DAA154-F827-4C97-B10B-22C90290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9" y="713085"/>
            <a:ext cx="5122996" cy="301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CA8216-B997-4DE8-B1E0-F84DB5E1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48" y="713085"/>
            <a:ext cx="2486025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26FD77C-DC53-4597-A318-7DB83E00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296" y="2009354"/>
            <a:ext cx="2314575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6BFE9D3-D3E2-437C-9EDD-E5C46576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573" y="1219199"/>
            <a:ext cx="2486026" cy="441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449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485</TotalTime>
  <Words>360</Words>
  <Application>Microsoft Office PowerPoint</Application>
  <PresentationFormat>Grand écran</PresentationFormat>
  <Paragraphs>122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Organique</vt:lpstr>
      <vt:lpstr>PLANTCARE</vt:lpstr>
      <vt:lpstr>SOMMAIRE</vt:lpstr>
      <vt:lpstr>OBJECTIFS</vt:lpstr>
      <vt:lpstr>Présentation PowerPoint</vt:lpstr>
      <vt:lpstr>RESULTAT ATTENDU</vt:lpstr>
      <vt:lpstr>Présentation PowerPoint</vt:lpstr>
      <vt:lpstr>Présentation PowerPoint</vt:lpstr>
      <vt:lpstr>LANGAGES ET LOGICIELS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 DE FLEUR CONNECTE</dc:title>
  <dc:creator>HAJAR B</dc:creator>
  <cp:lastModifiedBy>HAJAR B</cp:lastModifiedBy>
  <cp:revision>35</cp:revision>
  <dcterms:created xsi:type="dcterms:W3CDTF">2019-11-12T19:34:47Z</dcterms:created>
  <dcterms:modified xsi:type="dcterms:W3CDTF">2020-01-20T14:09:57Z</dcterms:modified>
</cp:coreProperties>
</file>